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57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DD37-4E3C-0338-1F6D-63F754ADB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1734A-71A6-FFFA-1F51-D5CE3B8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26958-28AF-DFDD-67BB-05CB982F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97409-C7E1-58CC-9958-93A753FD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1B9F-9F77-E0CD-0C37-6AA32AE1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01AE-E15E-ED6D-932B-6006F691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C78BE-6526-8AA7-3D08-BEE742383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E1EB0-4905-7A7C-DF86-37EEEABF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945A-5623-A08A-F6D8-D9EE6C9D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4F73-B7B0-6B0C-0145-1929B4CC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72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990D2-2DCF-079C-552E-E84BF27E3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A27C6-3E29-34CA-6585-45863DBA4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CB698-D812-3C8E-8486-533A87A4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7F4A8-2D62-6B37-1353-20A57E31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F1AF9-329B-55D5-DEB8-3BF1B3C8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1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7619-CEF1-1569-D0AE-3685F6D2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9B185-5819-3874-95CE-BC8721A2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76E9B-A60C-8CE5-2BE2-41B95DA0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4B73-D421-96D1-3E39-560EFB5F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F9B9-6E2B-49F0-442E-5A59F2F9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93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6664-377D-1426-7A41-3CCBC901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D428-4411-4CF1-30B9-8663535FA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3F401-1F4D-3769-CC0C-AE16547C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5CCE-C68B-8BAF-365A-AE17A30E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5D3C7-5E68-CBA1-F241-F31F5D35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91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9C23-4EDC-C5E0-F9BB-7F0A5638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1BA2-C150-92D6-FB89-0FB3E8716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E5EF0-10E0-7294-013D-5B02B7316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63462-E15D-8825-ECBA-6EECA5D3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B5715-7245-7261-E5C9-23DCDCE6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CD18A-883F-DEBF-177E-D521ADB4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28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666-AAE4-85DA-0431-825FE613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66CE2-FF2F-6371-26E5-1AEEAC3CB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CBB22-BD17-A834-69CA-6170C9444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66E41-05FA-F8BF-C873-653469D2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81441-2E3E-5B17-0066-A38FA2D57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FFE76-69D4-7202-38C4-3DC5AA72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06330-A290-DAC5-98B2-77469551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8ADDB-628C-BFE7-CDBB-96A72045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7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779A-6407-48FC-A641-245E62C7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C5A6-55EB-728D-6841-E047A652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BF42A-5DFA-0EE7-F9C4-082ED655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7BCD6-2D39-7DE8-A377-B0265835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3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8AEAE-A3F7-93B7-E915-E838FFF3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FD952-881D-A6C9-C78A-3674718A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D6A0-1CC8-14C1-8400-526A0A91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1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4172-C2B2-DA23-7123-27D9354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5DCA-C332-4E7E-8747-5D9C502C7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6F5BC-DE82-A3F8-FB6C-B79A47A5F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E091-5008-8089-80AB-80ED1D68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F0D09-402B-EDAA-2FC3-91538234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17973-9179-16A2-4678-5B493153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639D-C9AA-B4C6-A367-695A3D6E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B20B7-A789-9434-900A-00ABD7CDB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DA79B-C3E6-E413-FAA8-894481693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D3D05-0828-63BF-5721-F1B98910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3D2E-A48F-94D1-39B4-70E6F7FE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15EF4-1127-99D7-0E98-9A56E0FA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08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8C21B-BBF9-4506-3636-37D956CE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4196-D9E9-5FCD-EA6F-A1DFA61C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9A765-71C9-1B55-2992-5CCB273C0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1082-C64F-4497-A666-DAE8FB580A71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9BFE7-8CA9-E79E-4173-0174436C9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770B-D0D9-B2BF-EA52-A0B3C60A8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6AC33-A03B-4A49-B433-7F7ECCA90A9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C9B7E05-BBEE-73DE-1C4E-34D14F1B3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9461" y="-3826757"/>
            <a:ext cx="4553077" cy="1220659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66C60-54E9-7A8A-EBEA-8ACAE6972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3002" y="-871121"/>
            <a:ext cx="4513520" cy="633412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773AFB-6874-8718-26A6-F878EE8BC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20954" y="-3767042"/>
            <a:ext cx="4011740" cy="11624949"/>
          </a:xfrm>
          <a:prstGeom prst="rect">
            <a:avLst/>
          </a:prstGeom>
          <a:gradFill flip="none" rotWithShape="1">
            <a:gsLst>
              <a:gs pos="3000">
                <a:schemeClr val="accent2">
                  <a:alpha val="70000"/>
                </a:schemeClr>
              </a:gs>
              <a:gs pos="42000">
                <a:schemeClr val="accent2"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2FB2D4-6D17-A93F-6782-938499F8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8770" y="1"/>
            <a:ext cx="10943229" cy="45530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44DEF-FFA9-B581-1432-9BDD455BFD8B}"/>
              </a:ext>
            </a:extLst>
          </p:cNvPr>
          <p:cNvSpPr txBox="1"/>
          <p:nvPr/>
        </p:nvSpPr>
        <p:spPr>
          <a:xfrm>
            <a:off x="838200" y="976746"/>
            <a:ext cx="7875844" cy="292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Distributed training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 your model on multiple GPUs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3A03B-6C17-5EB1-4041-2374D63C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259" y="5061057"/>
            <a:ext cx="1199733" cy="11997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8FAE78-7E11-C33D-42F4-1A018E7E3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1983" y="5061057"/>
            <a:ext cx="1199733" cy="11997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45754E-09C6-D126-A46F-B5FE548A7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1217" y="5061057"/>
            <a:ext cx="1199733" cy="11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FF719-FB6E-DAAD-1E17-E47B0B2D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2680-3E20-BCCF-6199-F6B63ECC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8E75-B83D-FEB9-DD33-C03297E9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E95AC-F052-3446-2F0C-6E7E7196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0"/>
            <a:ext cx="1219200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466BF-078E-0D3F-6D37-E3B7F70A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57492-EC5C-27EC-E0DC-820A40EC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74858-3AAA-A729-7F29-A0BB7DBE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13344-3CD7-3D00-BD58-118F7C93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5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7081F-D359-04CB-AA5F-2C243F4F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A88770-0BFB-D294-BBEE-6EEBBE57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7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DF68A-D655-D045-F263-9642A371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64BDCD-D5B1-456C-9335-C3EFF2C69B6E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8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boutaleb</dc:creator>
  <cp:lastModifiedBy>youssef boutaleb</cp:lastModifiedBy>
  <cp:revision>1</cp:revision>
  <dcterms:created xsi:type="dcterms:W3CDTF">2023-10-18T21:05:02Z</dcterms:created>
  <dcterms:modified xsi:type="dcterms:W3CDTF">2023-10-19T08:43:39Z</dcterms:modified>
</cp:coreProperties>
</file>